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0" r:id="rId3"/>
    <p:sldId id="311" r:id="rId4"/>
    <p:sldId id="308" r:id="rId5"/>
    <p:sldId id="307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304" r:id="rId21"/>
    <p:sldId id="283" r:id="rId22"/>
    <p:sldId id="284" r:id="rId23"/>
    <p:sldId id="288" r:id="rId24"/>
    <p:sldId id="276" r:id="rId25"/>
    <p:sldId id="279" r:id="rId26"/>
    <p:sldId id="278" r:id="rId27"/>
    <p:sldId id="280" r:id="rId28"/>
    <p:sldId id="282" r:id="rId29"/>
    <p:sldId id="268" r:id="rId30"/>
    <p:sldId id="267" r:id="rId31"/>
    <p:sldId id="266" r:id="rId32"/>
    <p:sldId id="265" r:id="rId33"/>
    <p:sldId id="258" r:id="rId34"/>
    <p:sldId id="263" r:id="rId35"/>
    <p:sldId id="264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9"/>
            <p14:sldId id="310"/>
            <p14:sldId id="311"/>
          </p14:sldIdLst>
        </p14:section>
        <p14:section name="Prev" id="{39829FD6-E9DF-4463-B96F-1C4E7147F0C6}">
          <p14:sldIdLst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38.png"/><Relationship Id="rId21" Type="http://schemas.openxmlformats.org/officeDocument/2006/relationships/image" Target="../media/image129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76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78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77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30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11" Type="http://schemas.openxmlformats.org/officeDocument/2006/relationships/image" Target="../media/image78.png"/><Relationship Id="rId5" Type="http://schemas.openxmlformats.org/officeDocument/2006/relationships/image" Target="../media/image133.png"/><Relationship Id="rId15" Type="http://schemas.openxmlformats.org/officeDocument/2006/relationships/image" Target="../media/image141.png"/><Relationship Id="rId10" Type="http://schemas.openxmlformats.org/officeDocument/2006/relationships/image" Target="../media/image7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9" Type="http://schemas.openxmlformats.org/officeDocument/2006/relationships/image" Target="../media/image140.png"/><Relationship Id="rId21" Type="http://schemas.openxmlformats.org/officeDocument/2006/relationships/image" Target="../media/image168.png"/><Relationship Id="rId34" Type="http://schemas.openxmlformats.org/officeDocument/2006/relationships/image" Target="../media/image181.png"/><Relationship Id="rId42" Type="http://schemas.openxmlformats.org/officeDocument/2006/relationships/image" Target="../media/image188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image" Target="../media/image176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image" Target="../media/image179.png"/><Relationship Id="rId37" Type="http://schemas.openxmlformats.org/officeDocument/2006/relationships/image" Target="../media/image184.png"/><Relationship Id="rId40" Type="http://schemas.openxmlformats.org/officeDocument/2006/relationships/image" Target="../media/image186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36" Type="http://schemas.openxmlformats.org/officeDocument/2006/relationships/image" Target="../media/image183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31" Type="http://schemas.openxmlformats.org/officeDocument/2006/relationships/image" Target="../media/image178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image" Target="../media/image182.png"/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33" Type="http://schemas.openxmlformats.org/officeDocument/2006/relationships/image" Target="../media/image180.png"/><Relationship Id="rId38" Type="http://schemas.openxmlformats.org/officeDocument/2006/relationships/image" Target="../media/image1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6.png"/><Relationship Id="rId26" Type="http://schemas.openxmlformats.org/officeDocument/2006/relationships/image" Target="../media/image142.png"/><Relationship Id="rId39" Type="http://schemas.openxmlformats.org/officeDocument/2006/relationships/image" Target="../media/image225.png"/><Relationship Id="rId21" Type="http://schemas.openxmlformats.org/officeDocument/2006/relationships/image" Target="../media/image209.png"/><Relationship Id="rId34" Type="http://schemas.openxmlformats.org/officeDocument/2006/relationships/image" Target="../media/image221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29" Type="http://schemas.openxmlformats.org/officeDocument/2006/relationships/image" Target="../media/image216.png"/><Relationship Id="rId41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37" Type="http://schemas.openxmlformats.org/officeDocument/2006/relationships/image" Target="../media/image143.png"/><Relationship Id="rId40" Type="http://schemas.openxmlformats.org/officeDocument/2006/relationships/image" Target="../media/image226.png"/><Relationship Id="rId5" Type="http://schemas.openxmlformats.org/officeDocument/2006/relationships/image" Target="../media/image194.png"/><Relationship Id="rId15" Type="http://schemas.openxmlformats.org/officeDocument/2006/relationships/image" Target="../media/image141.png"/><Relationship Id="rId23" Type="http://schemas.openxmlformats.org/officeDocument/2006/relationships/image" Target="../media/image211.png"/><Relationship Id="rId28" Type="http://schemas.openxmlformats.org/officeDocument/2006/relationships/image" Target="../media/image215.png"/><Relationship Id="rId36" Type="http://schemas.openxmlformats.org/officeDocument/2006/relationships/image" Target="../media/image223.png"/><Relationship Id="rId10" Type="http://schemas.openxmlformats.org/officeDocument/2006/relationships/image" Target="../media/image199.png"/><Relationship Id="rId19" Type="http://schemas.openxmlformats.org/officeDocument/2006/relationships/image" Target="../media/image207.png"/><Relationship Id="rId31" Type="http://schemas.openxmlformats.org/officeDocument/2006/relationships/image" Target="../media/image218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0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22.png"/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5.png"/><Relationship Id="rId25" Type="http://schemas.openxmlformats.org/officeDocument/2006/relationships/image" Target="../media/image213.png"/><Relationship Id="rId33" Type="http://schemas.openxmlformats.org/officeDocument/2006/relationships/image" Target="../media/image220.png"/><Relationship Id="rId38" Type="http://schemas.openxmlformats.org/officeDocument/2006/relationships/image" Target="../media/image2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136.png"/><Relationship Id="rId4" Type="http://schemas.openxmlformats.org/officeDocument/2006/relationships/image" Target="../media/image230.png"/><Relationship Id="rId9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9.png"/><Relationship Id="rId7" Type="http://schemas.openxmlformats.org/officeDocument/2006/relationships/image" Target="../media/image13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9" Type="http://schemas.openxmlformats.org/officeDocument/2006/relationships/image" Target="../media/image2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44.png"/><Relationship Id="rId7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12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7.png"/><Relationship Id="rId7" Type="http://schemas.openxmlformats.org/officeDocument/2006/relationships/image" Target="../media/image280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79.png"/><Relationship Id="rId10" Type="http://schemas.openxmlformats.org/officeDocument/2006/relationships/image" Target="../media/image283.png"/><Relationship Id="rId4" Type="http://schemas.openxmlformats.org/officeDocument/2006/relationships/image" Target="../media/image278.png"/><Relationship Id="rId9" Type="http://schemas.openxmlformats.org/officeDocument/2006/relationships/image" Target="../media/image2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38.png"/><Relationship Id="rId39" Type="http://schemas.openxmlformats.org/officeDocument/2006/relationships/image" Target="../media/image89.png"/><Relationship Id="rId21" Type="http://schemas.openxmlformats.org/officeDocument/2006/relationships/image" Target="../media/image72.png"/><Relationship Id="rId34" Type="http://schemas.openxmlformats.org/officeDocument/2006/relationships/image" Target="../media/image84.png"/><Relationship Id="rId42" Type="http://schemas.openxmlformats.org/officeDocument/2006/relationships/image" Target="../media/image92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2.png"/><Relationship Id="rId37" Type="http://schemas.openxmlformats.org/officeDocument/2006/relationships/image" Target="../media/image87.png"/><Relationship Id="rId40" Type="http://schemas.openxmlformats.org/officeDocument/2006/relationships/image" Target="../media/image90.png"/><Relationship Id="rId45" Type="http://schemas.openxmlformats.org/officeDocument/2006/relationships/image" Target="../media/image9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8.png"/><Relationship Id="rId36" Type="http://schemas.openxmlformats.org/officeDocument/2006/relationships/image" Target="../media/image8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1.png"/><Relationship Id="rId44" Type="http://schemas.openxmlformats.org/officeDocument/2006/relationships/image" Target="../media/image9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43" Type="http://schemas.openxmlformats.org/officeDocument/2006/relationships/image" Target="../media/image93.png"/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3.png"/><Relationship Id="rId38" Type="http://schemas.openxmlformats.org/officeDocument/2006/relationships/image" Target="../media/image88.png"/><Relationship Id="rId46" Type="http://schemas.openxmlformats.org/officeDocument/2006/relationships/image" Target="../media/image96.png"/><Relationship Id="rId20" Type="http://schemas.openxmlformats.org/officeDocument/2006/relationships/image" Target="../media/image71.png"/><Relationship Id="rId41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Micelle / Stripe / Cylinder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03" y="1848783"/>
            <a:ext cx="2139217" cy="2067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510" y="4058992"/>
            <a:ext cx="1264679" cy="119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59E84-DA4C-87B7-83AF-65FFFF51D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993" y="1929199"/>
            <a:ext cx="2327668" cy="2067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93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2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926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63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46655</TotalTime>
  <Words>711</Words>
  <Application>Microsoft Office PowerPoint</Application>
  <PresentationFormat>Widescreen</PresentationFormat>
  <Paragraphs>113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a040x170s020</vt:lpstr>
      <vt:lpstr>a040x170s010</vt:lpstr>
      <vt:lpstr>Micelle / Stripe / Cylinder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212</cp:revision>
  <dcterms:created xsi:type="dcterms:W3CDTF">2023-07-26T17:49:20Z</dcterms:created>
  <dcterms:modified xsi:type="dcterms:W3CDTF">2025-01-31T01:55:40Z</dcterms:modified>
</cp:coreProperties>
</file>